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F4934-16B7-4718-A29F-C0924734F727}" type="datetimeFigureOut">
              <a:rPr lang="en-US" smtClean="0"/>
              <a:t>12/7/2009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57D45-D6B3-4124-A95C-36C766748A2B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farm2.static.flickr.com/1054/763195748_d2fc42e699.jpg&amp;imgrefurl=http://flickr.com/photos/23548618%40N00/763195748/&amp;usg=__lXtP1h7TnlhIXMYkKgCgFcYx_6Y=&amp;h=500&amp;w=308&amp;sz=101&amp;hl=en&amp;start=28&amp;sig2=U8uCOZOyrBXjEYp6vH_G8w&amp;itbs=1&amp;tbnid=YSlGgvTKb-69nM:&amp;tbnh=130&amp;tbnw=80&amp;prev=/images%3Fq%3Dchinese%2Bkid%2Bsmiling%26gbv%3D2%26ndsp%3D20%26hl%3Den%26safe%3Dactive%26sa%3DN%26start%3D20&amp;ei=5zgcS8ffDs-HkAXWiZ3TAw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images.google.com.au/imgres?imgurl=http://www.students.stedwards.edu/sandrew6/chinatown.jpg&amp;imgrefurl=http://www.students.stedwards.edu/sandrew6/Walking%20Around.html&amp;usg=__3aAHhDGk9DRYkpuyas8Wsy-szBw=&amp;h=383&amp;w=400&amp;sz=31&amp;hl=en&amp;start=220&amp;sig2=ng8qfpUC9LvgXjF-EQrl5A&amp;itbs=1&amp;tbnid=QHWwyDoRDkTF6M:&amp;tbnh=119&amp;tbnw=124&amp;prev=/images?q=china+town&amp;gbv=2&amp;ndsp=20&amp;hl=en&amp;safe=active&amp;sa=N&amp;start=200&amp;ei=kzUcS4PhCYGTkAWznM3WAw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375575">
            <a:off x="1984597" y="1761346"/>
            <a:ext cx="4572032" cy="114300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26881">
            <a:off x="273431" y="350165"/>
            <a:ext cx="1809692" cy="157163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1268" name="Picture 4" descr="http://t2.gstatic.com/images?q=tbn:YSlGgvTKb-69nM:http://farm2.static.flickr.com/1054/763195748_d2fc42e699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2778" r="29686"/>
          <a:stretch>
            <a:fillRect/>
          </a:stretch>
        </p:blipFill>
        <p:spPr bwMode="auto">
          <a:xfrm rot="20397155">
            <a:off x="6845494" y="2143718"/>
            <a:ext cx="1484854" cy="250033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 rot="1623859">
            <a:off x="3093059" y="4528118"/>
            <a:ext cx="5072098" cy="100013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637759">
            <a:off x="1831412" y="4584772"/>
            <a:ext cx="6400800" cy="1752600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Bradley Hand ITC" pitchFamily="66" charset="0"/>
              </a:rPr>
              <a:t>By Brianna Murray</a:t>
            </a:r>
            <a:endParaRPr lang="en-AU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714744" y="192880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Oval 6"/>
          <p:cNvSpPr/>
          <p:nvPr/>
        </p:nvSpPr>
        <p:spPr>
          <a:xfrm>
            <a:off x="5643570" y="4643446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 descr="http://t0.gstatic.com/images?q=tbn:QHWwyDoRDkTF6M:http://www.students.stedwards.edu/sandrew6/chinatown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29123">
            <a:off x="500034" y="4143380"/>
            <a:ext cx="23907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1285852" y="4214818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6929454" y="2285992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269" name="Text Box 5"/>
          <p:cNvSpPr txBox="1">
            <a:spLocks noGrp="1" noChangeArrowheads="1"/>
          </p:cNvSpPr>
          <p:nvPr>
            <p:ph type="ctrTitle"/>
          </p:nvPr>
        </p:nvSpPr>
        <p:spPr bwMode="auto">
          <a:xfrm rot="1168781">
            <a:off x="22660" y="1468160"/>
            <a:ext cx="7772400" cy="1470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</a:rPr>
              <a:t>The Great </a:t>
            </a:r>
            <a:br>
              <a:rPr kumimoji="0" lang="en-A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</a:rPr>
            </a:br>
            <a:r>
              <a:rPr kumimoji="0" lang="en-A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</a:rPr>
              <a:t>Wall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928662" y="285728"/>
            <a:ext cx="285752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 rot="20330864">
            <a:off x="2105703" y="201754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en-A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radley Hand ITC" pitchFamily="66" charset="0"/>
              </a:rPr>
              <a:t>  The Great Wall </a:t>
            </a:r>
            <a:endParaRPr lang="en-A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92574">
            <a:off x="3000364" y="428604"/>
            <a:ext cx="3143272" cy="107157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 rot="21289028">
            <a:off x="273584" y="1854680"/>
            <a:ext cx="8363412" cy="463504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47309">
            <a:off x="459031" y="294283"/>
            <a:ext cx="8229600" cy="1143000"/>
          </a:xfrm>
          <a:ln>
            <a:noFill/>
          </a:ln>
        </p:spPr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Information.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194131">
            <a:off x="257452" y="1825065"/>
            <a:ext cx="8229600" cy="485778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AU" dirty="0">
                <a:solidFill>
                  <a:srgbClr val="FF0000"/>
                </a:solidFill>
              </a:rPr>
              <a:t>Name : The Great Wall</a:t>
            </a:r>
          </a:p>
          <a:p>
            <a:pPr algn="just"/>
            <a:r>
              <a:rPr lang="en-AU" dirty="0">
                <a:solidFill>
                  <a:srgbClr val="FF0000"/>
                </a:solidFill>
              </a:rPr>
              <a:t>Type : Chinese</a:t>
            </a:r>
          </a:p>
          <a:p>
            <a:pPr algn="just"/>
            <a:r>
              <a:rPr lang="en-AU" dirty="0">
                <a:solidFill>
                  <a:srgbClr val="FF0000"/>
                </a:solidFill>
              </a:rPr>
              <a:t>Location : Fordholm RD , Hampton park, Vic </a:t>
            </a:r>
          </a:p>
          <a:p>
            <a:pPr algn="just"/>
            <a:r>
              <a:rPr lang="en-AU" dirty="0">
                <a:solidFill>
                  <a:srgbClr val="FF0000"/>
                </a:solidFill>
              </a:rPr>
              <a:t>Specialising : in Chicken and seafood.</a:t>
            </a:r>
          </a:p>
          <a:p>
            <a:pPr algn="just"/>
            <a:r>
              <a:rPr lang="en-AU" dirty="0">
                <a:solidFill>
                  <a:srgbClr val="FF0000"/>
                </a:solidFill>
              </a:rPr>
              <a:t>Seats : 200 people</a:t>
            </a:r>
          </a:p>
          <a:p>
            <a:pPr algn="just"/>
            <a:r>
              <a:rPr lang="en-AU" dirty="0">
                <a:solidFill>
                  <a:srgbClr val="FF0000"/>
                </a:solidFill>
              </a:rPr>
              <a:t>Credit cards : all major ones</a:t>
            </a:r>
          </a:p>
          <a:p>
            <a:pPr algn="just"/>
            <a:r>
              <a:rPr lang="en-AU" dirty="0">
                <a:solidFill>
                  <a:srgbClr val="FF0000"/>
                </a:solidFill>
              </a:rPr>
              <a:t>The Great Wall is going to be a family orientated restaurant. Its going to have a playground room for children to play in and a bar for adults. I think that I will be a good manager for this joint as I am good with finances and I am very responsible and reliable. This is the first restaurant that I have owned by myself but have co managed others such as Ling </a:t>
            </a:r>
            <a:r>
              <a:rPr lang="en-AU" dirty="0" err="1">
                <a:solidFill>
                  <a:srgbClr val="FF0000"/>
                </a:solidFill>
              </a:rPr>
              <a:t>Wah</a:t>
            </a:r>
            <a:r>
              <a:rPr lang="en-AU" dirty="0">
                <a:solidFill>
                  <a:srgbClr val="FF0000"/>
                </a:solidFill>
              </a:rPr>
              <a:t> and the Red Dragon. These restaurants are very successful and are hard to get bookings in. These restaurants are also 5 star and are almost always full. 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1306144">
            <a:off x="4459855" y="694944"/>
            <a:ext cx="3143272" cy="92869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 rot="1291968">
            <a:off x="1065597" y="1490794"/>
            <a:ext cx="6689892" cy="47431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217226">
            <a:off x="1800255" y="533970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Floor plan</a:t>
            </a:r>
            <a:endParaRPr lang="en-AU" dirty="0">
              <a:solidFill>
                <a:srgbClr val="FFC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28564" t="26367" r="9574" b="15699"/>
          <a:stretch>
            <a:fillRect/>
          </a:stretch>
        </p:blipFill>
        <p:spPr bwMode="auto">
          <a:xfrm rot="1377304">
            <a:off x="1267848" y="1719060"/>
            <a:ext cx="6215106" cy="436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Menu </a:t>
            </a:r>
            <a:endParaRPr lang="en-A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14648" t="18554" r="10644" b="11133"/>
          <a:stretch>
            <a:fillRect/>
          </a:stretch>
        </p:blipFill>
        <p:spPr bwMode="auto">
          <a:xfrm rot="294258">
            <a:off x="849436" y="1587920"/>
            <a:ext cx="728667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14648" t="18554" r="10644" b="12109"/>
          <a:stretch>
            <a:fillRect/>
          </a:stretch>
        </p:blipFill>
        <p:spPr bwMode="auto">
          <a:xfrm>
            <a:off x="642910" y="428604"/>
            <a:ext cx="7715272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714744" y="357166"/>
            <a:ext cx="4714908" cy="785818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 rot="20137970">
            <a:off x="3396831" y="4510702"/>
            <a:ext cx="5144514" cy="107157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26881">
            <a:off x="1455040" y="1154092"/>
            <a:ext cx="3011013" cy="261492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Restaurant logo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 rot="1168781">
            <a:off x="1355424" y="1404202"/>
            <a:ext cx="3239699" cy="22586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The Great </a:t>
            </a:r>
            <a:br>
              <a:rPr kumimoji="0" lang="en-A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</a:br>
            <a:r>
              <a:rPr kumimoji="0" lang="en-A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radley Hand ITC" pitchFamily="66" charset="0"/>
                <a:ea typeface="+mj-ea"/>
                <a:cs typeface="+mj-cs"/>
              </a:rPr>
              <a:t>Wall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+mj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2505508" y="913090"/>
            <a:ext cx="285752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 rot="20149034">
            <a:off x="3448764" y="4427315"/>
            <a:ext cx="5152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C000"/>
                </a:solidFill>
              </a:rPr>
              <a:t>I came up with my logo as the Chinese dragon is one of the most authentic thing about china and the name is the great wall so I just put the both together.</a:t>
            </a:r>
            <a:endParaRPr lang="en-A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739400">
            <a:off x="1670206" y="293519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Business card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25634" t="18555" r="1855" b="11132"/>
          <a:stretch>
            <a:fillRect/>
          </a:stretch>
        </p:blipFill>
        <p:spPr bwMode="auto">
          <a:xfrm rot="542570">
            <a:off x="313058" y="1263305"/>
            <a:ext cx="707236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 rot="530580">
            <a:off x="121168" y="1195526"/>
            <a:ext cx="7245372" cy="534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194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Great  Wall </vt:lpstr>
      <vt:lpstr>Information.</vt:lpstr>
      <vt:lpstr>Floor plan</vt:lpstr>
      <vt:lpstr>Menu </vt:lpstr>
      <vt:lpstr>Slide 5</vt:lpstr>
      <vt:lpstr>Restaurant logo</vt:lpstr>
      <vt:lpstr>Business card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wall </dc:title>
  <dc:creator>user</dc:creator>
  <cp:lastModifiedBy>user</cp:lastModifiedBy>
  <cp:revision>4</cp:revision>
  <dcterms:created xsi:type="dcterms:W3CDTF">2009-12-06T22:53:23Z</dcterms:created>
  <dcterms:modified xsi:type="dcterms:W3CDTF">2009-12-06T23:30:47Z</dcterms:modified>
</cp:coreProperties>
</file>